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7" autoAdjust="0"/>
    <p:restoredTop sz="73464" autoAdjust="0"/>
  </p:normalViewPr>
  <p:slideViewPr>
    <p:cSldViewPr showGuides="1">
      <p:cViewPr varScale="1">
        <p:scale>
          <a:sx n="96" d="100"/>
          <a:sy n="96" d="100"/>
        </p:scale>
        <p:origin x="1176" y="17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接下来，构造好的邻居实体信息将会作为邻域</a:t>
            </a:r>
            <a:r>
              <a:rPr lang="en-US" altLang="zh-CN" dirty="0"/>
              <a:t>Transformer</a:t>
            </a:r>
            <a:r>
              <a:rPr lang="zh-CN" altLang="en-US" dirty="0"/>
              <a:t>模块的输入。为了解决标准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问题，模型尝试在注意力计算中融合结构信息，在标准的自注意力计算方法中添加了两个基于图结构的偏置项。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endParaRPr lang="en-US" altLang="zh-CN" dirty="0"/>
          </a:p>
          <a:p>
            <a:r>
              <a:rPr lang="zh-CN" altLang="en-US" dirty="0"/>
              <a:t>最终，邻域</a:t>
            </a:r>
            <a:r>
              <a:rPr lang="en-US" altLang="zh-CN" dirty="0"/>
              <a:t>Transformer</a:t>
            </a:r>
            <a:r>
              <a:rPr lang="zh-CN" altLang="en-US" dirty="0"/>
              <a:t>模块的输出将会作为基于卷积神经网络的解码器的输入，来计算事实三元组的得分。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而在消融实验部分，在两个数据集上分别消融了参数生成网络和全局关系嵌入。可以观察到，消融了参数生成网络后，模型的在两个数据集上的链路预测性能都有了明显的下降，而模型在 </a:t>
            </a:r>
            <a:r>
              <a:rPr lang="en-US" altLang="zh-CN"/>
              <a:t>FB15k-237 </a:t>
            </a:r>
            <a:r>
              <a:rPr lang="zh-CN" altLang="en-US"/>
              <a:t>数据集上的性能下降更为严重，由于</a:t>
            </a:r>
            <a:r>
              <a:rPr lang="en-US" altLang="zh-CN"/>
              <a:t>FB15k-237</a:t>
            </a:r>
            <a:r>
              <a:rPr lang="zh-CN" altLang="en-US"/>
              <a:t>的关系种类数量</a:t>
            </a:r>
            <a:r>
              <a:rPr lang="en-US" altLang="zh-CN"/>
              <a:t>wn18rr,</a:t>
            </a:r>
            <a:r>
              <a:rPr lang="zh-CN" altLang="en-US"/>
              <a:t> 。消融了全局关系嵌入后，模型的性能也出现了下降，</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利用局部邻域来进行了链路预测的，如果想要获得多跳之外的信息，就需要堆叠网络层数，但这样会引入大量的噪声，模型的性能反而下滑，导致无法学习到长距离依赖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r>
              <a:rPr lang="zh-CN" altLang="en-US" dirty="0"/>
              <a:t>而图路径的形式天然适合学习长距离的信息。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同时学习长短距离依赖。</a:t>
            </a: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145396"/>
                </a:solidFill>
                <a:latin typeface="微软雅黑" panose="020B0503020204020204" pitchFamily="34" charset="-122"/>
                <a:ea typeface="微软雅黑" panose="020B0503020204020204" pitchFamily="34" charset="-122"/>
              </a:rPr>
              <a:t>主要包括三个部分：</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路径编码模块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由于知识图谱的规模一般较大，不可能遍历所有图路径。因此</a:t>
            </a:r>
            <a:r>
              <a:rPr lang="en-US" altLang="zh-CN" dirty="0"/>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条，数量有限，获取的信息十分片面，特别是当实体节点度数较高时。因此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依赖，模型希望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和图路径中的实体和关系嵌入，，全局嵌入的对应的输出将会作为整个图路径的向量表示。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提出了掩蔽实体关系预测任务，来加强 模型学习长距离依赖的能力。具体来说，在输入部分，模型将会随机选择遮掩或者替换掉某个关系或者实体，并利用对应的输出尝试还原被掩蔽的实体和关系，并计算对应的损失。通过这样的方式，模型无法再单纯地依赖某个特定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，模型已经获得了以头实体 </a:t>
            </a:r>
            <a:r>
              <a:rPr lang="en-US" altLang="zh-CN" dirty="0"/>
              <a:t>s </a:t>
            </a:r>
            <a:r>
              <a:rPr lang="zh-CN" altLang="en-US" dirty="0"/>
              <a:t>为起点的多条图路径表示，这些图路径覆盖了头实体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局部邻域编码模块基于这些图路径表示，便能够同时结合知识图谱的局部邻域结构信息和图路径结构信息，在避免过平滑问题的同时实现对于长短距离依赖的同时学习。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基于路径度数的偏置项。在最后预测阶段，全局嵌入对应的输出向量将用来计算三元组的得分。最终，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的趋势，一方面采样长度的增加能够帮助模型学习到长距离的依赖，另一方面过长时也会引入过多的噪声。此外</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上的最佳长度更长，我们任务这是由于</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相对更加稀疏导致的，采样的随机性降低，引入的噪声数据减少。</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为了进一步验证长距离依赖的作用，课题将 数据按照头尾实体之间的最短距离进行了划分，并进行了实验。可以发现，随着头尾实体之间最短距离的增加，模型性能明显下降，说明推断图谱之间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而在未来的工作中，本课题涉及的内容还有许多可以扩展的地方。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知识图谱在多个人工智能领域中得到了广泛的应用，例如语义搜索</a:t>
            </a:r>
            <a:r>
              <a:rPr lang="en-US" altLang="zh-CN" dirty="0"/>
              <a:t>[1]</a:t>
            </a:r>
            <a:r>
              <a:rPr lang="zh-CN" altLang="en-US" dirty="0"/>
              <a:t>、问答</a:t>
            </a:r>
            <a:r>
              <a:rPr lang="en-US" altLang="zh-CN" dirty="0"/>
              <a:t>[2] </a:t>
            </a:r>
            <a:r>
              <a:rPr lang="zh-CN" altLang="en-US" dirty="0"/>
              <a:t>和推荐系统。然而，由于现实世界不断发展带来的知识的动态变化，现有的大多数知识图谱是不完整的。因此，知识图谱补全 成为了知识图谱领域的热门研究方向，尝试基于知识图谱中现有的知识，自动推理新的知识，实现图谱的自动构建和完善。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目前，知识图谱补全的主流解决方案是知识图谱嵌入，核心思想是将知识图谱中的所有实体与关系表示为低维空间中的向量，通过得分函数评估新知识的正确性。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在现有的知识图谱嵌入方法中，基于翻译的方法，基于张量分解的方法以及基于神经网络的方法研究的对象是知识图谱中独立的三元组，这导致这些模型忽略了图谱的结构信息，性能受到限制，</a:t>
            </a:r>
            <a:endParaRPr lang="en-US" altLang="zh-CN" dirty="0"/>
          </a:p>
          <a:p>
            <a:r>
              <a:rPr lang="zh-CN" altLang="en-US" dirty="0"/>
              <a:t>基于图神经网络的方法利用图神经网络来学习图结构，模型性能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网络应用于知识图谱补全任务，还需要克服一些问题。首先，在图谱中，关系反映着实体之间不同的交互方式，是重要的结构信息，但标准的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一些方法将知识图谱中的实体和关系视为同类节点，采用相同的方式进行建模，这种方式忽略了关系在知识图谱的独特作用。另外，由于图中的节点之间是无序的，因此标准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更好的应用于知识图谱补全任务，本章提出了一种基于邻域感知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由于标准的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为了准确的建模，我们需要对关系的特点有所了解。一方面，不同关系反映着实体不同方面的性质，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同一实体在不同关系下，表达不同语义信息，他们之间可能差别很大。而另一方面，不同关系之间还存在于一些共性，有研究对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而现存的大部分消息构造方法一般采用的都是同样的网络参数来编码不同关系，无法捕捉到关系之间的差异性；</a:t>
            </a:r>
            <a:r>
              <a:rPr lang="en-US" altLang="zh-CN"/>
              <a:t>R-GCN </a:t>
            </a:r>
            <a:r>
              <a:rPr lang="zh-CN" altLang="en-US"/>
              <a:t>为每个关系都定义了独立的的网络参数，但是这样会导致关系间的共通性被忽略，此外样本数量较少的关系可能会训练不充分；</a:t>
            </a:r>
            <a:endParaRPr lang="en-US" altLang="zh-CN"/>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811696"/>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5" y="5794555"/>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度数越高，注意力越高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采样固定数量的图路径：</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398023"/>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传递待遇测三元组的信息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10128448" y="3964132"/>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路径度数偏差</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1487488"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
        <p:nvSpPr>
          <p:cNvPr id="8" name="文本框 7">
            <a:extLst>
              <a:ext uri="{FF2B5EF4-FFF2-40B4-BE49-F238E27FC236}">
                <a16:creationId xmlns:a16="http://schemas.microsoft.com/office/drawing/2014/main" id="{B94A32EC-3345-AA5C-7796-2B0EC06BEB38}"/>
              </a:ext>
            </a:extLst>
          </p:cNvPr>
          <p:cNvSpPr txBox="1"/>
          <p:nvPr/>
        </p:nvSpPr>
        <p:spPr>
          <a:xfrm>
            <a:off x="7248128" y="5019415"/>
            <a:ext cx="453650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最优长度更大</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相对更加稀疏，采样的随机性降低，引入的噪声数据减少</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信息聚合方式简单，表达能力受限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结构简单，表达能力受到限制</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zh-CN" altLang="en-US" sz="1600">
              <a:solidFill>
                <a:schemeClr val="tx1"/>
              </a:solidFill>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10687</TotalTime>
  <Words>4578</Words>
  <Application>Microsoft Macintosh PowerPoint</Application>
  <PresentationFormat>宽屏</PresentationFormat>
  <Paragraphs>430</Paragraphs>
  <Slides>29</Slides>
  <Notes>28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1407</cp:revision>
  <dcterms:created xsi:type="dcterms:W3CDTF">2022-05-23T10:21:57Z</dcterms:created>
  <dcterms:modified xsi:type="dcterms:W3CDTF">2024-05-08T09:21:12Z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